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9E04-08E7-4CC3-9B32-195F729DA50A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93D-3BB4-45AF-B61F-7F751C217C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9E04-08E7-4CC3-9B32-195F729DA50A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93D-3BB4-45AF-B61F-7F751C217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9E04-08E7-4CC3-9B32-195F729DA50A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93D-3BB4-45AF-B61F-7F751C217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9E04-08E7-4CC3-9B32-195F729DA50A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93D-3BB4-45AF-B61F-7F751C217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9E04-08E7-4CC3-9B32-195F729DA50A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93D-3BB4-45AF-B61F-7F751C217C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9E04-08E7-4CC3-9B32-195F729DA50A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93D-3BB4-45AF-B61F-7F751C217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9E04-08E7-4CC3-9B32-195F729DA50A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93D-3BB4-45AF-B61F-7F751C217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9E04-08E7-4CC3-9B32-195F729DA50A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93D-3BB4-45AF-B61F-7F751C217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9E04-08E7-4CC3-9B32-195F729DA50A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93D-3BB4-45AF-B61F-7F751C217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9E04-08E7-4CC3-9B32-195F729DA50A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93D-3BB4-45AF-B61F-7F751C217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9E04-08E7-4CC3-9B32-195F729DA50A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D92093D-3BB4-45AF-B61F-7F751C217C0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A79E04-08E7-4CC3-9B32-195F729DA50A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92093D-3BB4-45AF-B61F-7F751C217C0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Trends and Issues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Photos Ethically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</a:t>
            </a:r>
            <a:r>
              <a:rPr lang="en-US" dirty="0" smtClean="0"/>
              <a:t>V</a:t>
            </a:r>
            <a:r>
              <a:rPr lang="en-US" dirty="0" smtClean="0"/>
              <a:t>isually Oriented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6482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The world has become more and more visually oriented</a:t>
            </a:r>
          </a:p>
          <a:p>
            <a:r>
              <a:rPr lang="en-US" dirty="0" smtClean="0"/>
              <a:t>People read less and depend more on illustrations</a:t>
            </a:r>
          </a:p>
          <a:p>
            <a:r>
              <a:rPr lang="en-US" dirty="0" smtClean="0"/>
              <a:t>Journalists must make sure that photographs – what they suggest and what they show – are ethical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C:\Documents and Settings\104341\Local Settings\Temporary Internet Files\Content.IE5\65YGPGDD\MP90030579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133600"/>
            <a:ext cx="3340608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Foolish Photos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6096000" cy="43891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Photos are often used in the professional press that make people – especially public figures – bad or foolish</a:t>
            </a:r>
          </a:p>
          <a:p>
            <a:r>
              <a:rPr lang="en-US" dirty="0" smtClean="0"/>
              <a:t>Hundreds of pictures of public figures show up – of course some are going to be bad</a:t>
            </a:r>
          </a:p>
          <a:p>
            <a:r>
              <a:rPr lang="en-US" dirty="0" smtClean="0"/>
              <a:t>Usually photos these “foolish photos” don’t have a lasting effect but for some they might be the stop of a career (ex: A bad photo of someone running for president)</a:t>
            </a:r>
            <a:endParaRPr lang="en-US" dirty="0"/>
          </a:p>
        </p:txBody>
      </p:sp>
      <p:pic>
        <p:nvPicPr>
          <p:cNvPr id="2050" name="Picture 2" descr="C:\Documents and Settings\104341\Local Settings\Temporary Internet Files\Content.IE5\7J18Q5ZX\MP90041403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590800"/>
            <a:ext cx="2173224" cy="3121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Photo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5410200" cy="438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Readers are quick to identify implications in photos</a:t>
            </a:r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Newsweek posts a photo of Oklahoma bomber Timothy McVeigh looking like a sweet and innocent young man</a:t>
            </a:r>
          </a:p>
          <a:p>
            <a:pPr lvl="1"/>
            <a:r>
              <a:rPr lang="en-US" dirty="0" smtClean="0"/>
              <a:t>People are then outrage for what this implies – the audience thought the photo suggested McVeigh was a harmless kid and not a murderer</a:t>
            </a:r>
            <a:endParaRPr lang="en-US" dirty="0"/>
          </a:p>
        </p:txBody>
      </p:sp>
      <p:pic>
        <p:nvPicPr>
          <p:cNvPr id="3074" name="Picture 2" descr="http://ecx.images-amazon.com/images/I/51ChzS%2BqJGL._SL500_AA300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3622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Much is too Much?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5867400" cy="4389120"/>
          </a:xfrm>
        </p:spPr>
        <p:txBody>
          <a:bodyPr/>
          <a:lstStyle/>
          <a:p>
            <a:r>
              <a:rPr lang="en-US" dirty="0" smtClean="0"/>
              <a:t>Is any news story “too personal”?</a:t>
            </a:r>
          </a:p>
          <a:p>
            <a:r>
              <a:rPr lang="en-US" dirty="0" smtClean="0"/>
              <a:t>We generally do not see things like the bodies of people in an airplane crash, but it’s not the same for other disasters</a:t>
            </a:r>
          </a:p>
          <a:p>
            <a:pPr lvl="1"/>
            <a:r>
              <a:rPr lang="en-US" dirty="0" smtClean="0"/>
              <a:t>Ex: Columbine – the deaths and loved one’s reactions to deaths are photographed from extremely close range</a:t>
            </a:r>
          </a:p>
          <a:p>
            <a:pPr lvl="1"/>
            <a:r>
              <a:rPr lang="en-US" dirty="0" smtClean="0"/>
              <a:t>Was this right/ethical?</a:t>
            </a:r>
            <a:endParaRPr lang="en-US" dirty="0" smtClean="0"/>
          </a:p>
        </p:txBody>
      </p:sp>
      <p:sp>
        <p:nvSpPr>
          <p:cNvPr id="17410" name="AutoShape 2" descr="data:image/jpeg;base64,/9j/4AAQSkZJRgABAQAAAQABAAD/2wCEAAkGBhQSERUUExQWFRUWFxUVGBcYFRYXFxUYFRcVFRQXFRcXHCYeGBojGRQUHy8gIycpLCwsFR4xNTAqNSYsLCkBCQoKDgwOGg8PGiwkHyQsLCksLCwsKSwsKSksLCkpLCkpKSwpLCwsLCwpKSwsKSksLCkpKSwsLCksLCkpKSwsLP/AABEIALcBFAMBIgACEQEDEQH/xAAcAAABBQEBAQAAAAAAAAAAAAAEAAIDBQYBBwj/xABDEAABAwIEAwYCBwYFAgcAAAABAgMRAAQFEiExQVFhBhMicYGRMqEHFEJyscHRI1JiguHwFTNDkqIWwjRTVGOTsvH/xAAaAQADAQEBAQAAAAAAAAAAAAABAgMABAUG/8QAMBEAAgICAgADBQYHAAAAAAAAAAECEQMhEjEEIkETUWGR0QVCcYHB8BQjMlKx4fH/2gAMAwEAAhEDEQA/AMTg19kaSJ4UZcYrpvWPTeQAKS74kUUzUG4liMneqh12aa4o01KKBia2RJq/YsQEydBVTapy6nhUd5ipXpsmgwpokvCknQVAlA/dmoA5xJqZL+h2JobCFNFB6V19wJoIqVzApyfEIJjkaxhjeIqQrMN60uHfSA4ICjpWS7g5iKIQwkDXU06m49C1Ztb7tEHEzmiqZ3tIgDUFR6be9ULrxOnCoooyk5dmWui4/wCogf8ATj1n8qJtMYQrfTzrOFNcQmp8RnJvs1jtyDUCnxVI3dlOh2qZTpNNbJuEWWKr2KCeu6hy1Gtus7Ckl0SpuaNt7mqpKNaNt2qKdCygpdlsh6arsSsVb0bbIg0sSvdIoTnbo2LAo2zMuIpoNFON5qYLWhZShrSqIDWbSmpaAqYCgwpET2EqAnhQakEb1eWVwUmCdOtTPW7StyKHIPEzgTRCbRQgkaVcBDaBG9RPXEiOFbkbiDvGhFDWp3FVCaJmRkUqdSphSdTZpyGjXGrjXWiW7kTQRhC30pIt6JmmFUU4oNcIJISNuNTf4aCIimtXKZmdKtmCIkVNl8cU0Z52xI0ocSOHvWpvESNtarXbUEaCtZpY66K3vzxArgX5Vy5TGgrjLE1iQSpQI00P41Co09w6wNhTY1rILGAVynGmimFERRFnhjjh8CZpjLeYxXpPZuzShoZSlU8QQaDZXHj5M84vbNTaoUkjlUTTkHpW47VspWDpWBWINBOzZIcHQeFiktQodrUVLkqhzt0NmiGnoqBSKZloGsshdaaUO4sq3p9kABrXHV66UjLR6IlLApqQTU7NiVamjAyBU3NIdRK8ME13JGlGuKAoU1lKw8Rk1yadFdaZKjpRFIVKrpVUi7ZQ4VCGzTAs4szUJNEIt1cqjfYIogZ1pEilXbZXhpVgEV4jKtQ61CHDV/iWCqcXKYEiq29wdbScyojastoPqOtbmBrTL9cgRzoKalaVrB40weKZFMHSjU4mQgDWfy4VKcPzKAB0PPgKjxdsd54dgAn2oG4uOwljGQR4iJ8j70lXoIMGqos1xDRO1ajc2Srb8W9EQECokHL1P4VC68SaHYpMyZk0j/SuMnQ+lOT8X99axjjwgAU23YU4YSKdc7+n4k1qOw1kCpZPDKPlP4qrXSGhHlKjMXbJQch+zofMgH86ZY4ktledtRSemx6EbEVpu2GC926pcHKuFBXBJgAhXLaZ61mGrFS1BKBnUowEp1JPkKKdoEouMqNM7ivfsqcMA7EdenSNfWsk4qTRN4w4wtTSvCRAUAeJANB1kqNOTl2H2SJTPWPkKKy1Z9j3EBCgsAySRPlFE4phSQjOkidyBy8udOmc04vsoFCkhnnUyG6ThpZP0HxxvYwnhRdrZ8TXLNkbmiHrjgK55S9EdcYnHHY2oZTtNWumGgkMJRpprpNMKqYURNT2FwEkzQhVTimnWhJbD3LsGq9zEMvCuCzJ41A6zwNWpki0w/EgvQjUVHjG4NBWreVYjjVjiTR00rN6CitQKVSJapVMY6/2hcJ8Jy/OhbjEnFiFKkcqGIpRTUIOBp6dCD1qI1My7QHiy4U7yiDTAyhO8n1kfKoLe5jejgUq1/CgWVMjeYBTsPOgVqyjSrG5eAT/AHNWvZPsQ7iBzA92yDBcI1PMNp+0eE7DrEVo3J0hJtIyzDKlqgCZMUTjGD9woIKkqXAKgkzkJ2SdN/Ka9swz6M7RmCEd6ofacUVf8dEj2qXFOw1s4QpbSEfxIAQvN9k507joZ2FX9k6IckeCosnEpzlCw2rw5ykhPL4tt64ofoa9hVgimEG2el21cnIo+IJJM5F8UkE6KH47+bdqezTlq4dFKaOqVQdBJEK8ufUUkoUMineVr6AfKtd2HfCCvNxQlQ9oMe1Y5RkA9fyFafs8gZm3DqkHIrpm+E+WaB61GXRbF/VZrFYWt6SpwITymVH8hUFm6xYKOZAKiD48xJ12ATl096Mxm2R3ebK3OkZVAKjht+tYTE74kEkykQRO88BPGlj8Dsk6Vsre0lx3lw4uPjII8oA/KqtKZNEwXFZjRDVoAsT/AH61ZHnSduw7DE5Yg8uFXjdzmDiQNQAYjeZGk/dqutLMEkjQ9ePDymrVm7IZWkiFIy6xuNJJ5aGYoWN7N1bM849ypWaMx1o/tPgxZyuJEtrEmNkKPDyPCqhhyBSvYUuOg+4WkUEq5qJa5qM0qgFzZP8AWBTg6KFIptHibkFqVURVUPeGntqrUDlZMhNONSWzBWYTVozh6Ejxamsk2YpcythThh6zuKt1OgfCkCuKcmCaum+hOIxmwDY5n8KAvbg56uiKqcTYgz6UskNVA6HZpVGEV2kowFkrmWpE1Ipo0xMDUmmgUQWTypqkRwrGHsCdKtGG5IQgSokDqSdKAt2iNSI869B+jfAg46q4WAUoMI+8RJUfIGPelUeTodOlZY2f0ZIVbHP/AJqhIOsJO4kTqOEcq2HZtxIbSypHcONgJySMpA2LZ0zJP/7R6XKkS6OIFdygo9Em77JnrFKtwCeev5VXYhgYWkjUGCEkFQIMaHQ0elwDYAelccdESSAOc6DzqggHYYi08wc4KJOUpcSUnNMEJzfEM2xEgzVDj9jlTCQFgawdSBvoOVVfazCHVusIDpUlbjq2VBMuIdShTiULKfjZ8J4ZhG53EljjhfaDq0Ft1pWR1GoyqSRm34EKB9ajKnoZaPNsfwwIWSEZEqO3AEcuQOo9aDscT7qQTodD+tegdvsNlvMhIhWs8iNRPSvL3BNcso06LRl6o0Fz2lBREyY1Gpk/lVFcPKcMn2GwpiUVZWdpmpOh3KU+xlmyYotCcxGnr02/KrexwUrEERrvtRI7PlCpiaHNBWJgztjqkDxZoG+mvGtdh+BIcSsqSJPgO8Hwj9aBs8N8JKhJ3G4GnCr3sq/mS4FQFhRkAyBr4RP3Y96RyOlRqIJiFsC2pojwKSUkenCvMsVse4c7sEqEBQJ3gyIPtXr2KoCUGsH2htu+bIB8SDKQI8R2IM9OtaMt7EnC1aMhNcirb/p4ojvcySdQPDt561McMb4p0G2pk/PWqWimLwGbJHkqKImlWkt7VCdkiee8eppIYSvxZRGwMCT18q3I6V9lZP7lZmiKktbYrUEire8wpJGgynpt6ip+z1llBWoa7Uy2cOfw08EqkFsWgbTApoRrRaqgVVUqIor1ognpTiiU09fx+dPbTuKxhMrkVDeISU6moHF5Tl4nakjKSQdTxrAAQzyIpUZ9XA0pUnE1FYxazRjbHPanNCldI03j0qY6jSIHSngRQip5/OuJZKlQDNNfRBI5UUhG7C8MsFPOobRqtaglPSeJ6AST5V73heFIYaS22NEpCepjieZrC/RP2YKUm7cGqgUtA8Ez41+pEDoDzr0jjXXhhStkZO9A62yKe0id64tUmpGtDVhCUW/X3pj9nmSUrAWlQgpIBBB4EHcVKW83nwpgvCnRenI1gGK7T4A3aBm5t5ty0+0VFMlCULPduK7snJIC942mtF2swNwpC28pP+omIS6laUpVB+yoZcwkncidRBWMYP8AWbdxvMCHEKRw0zCAfQ6+lS9tboWtglKT4lZW0ydTCYnrAE0jSjbYUm2kjC2VyLuwOuYpBTPMoJAPqB868hSrSvTcHeTbgNBISFHRWviH7p4T141hMWsA084gbBUj7qgFp+ShXJJ8kmX4uLpglsNasmMS7tUpSekj51C9hC+5S8n4VCVfwnn5VpsKtUrt0q0kDUwI9ZqclRbHFvouez6SWwSZ4zIq0uHEHTjWKYu1tg90tK0zpH61Ydnip5xQOqhGuugNQkjqi10aJKZICRJ4VdYbZJYBUYzq8SvwEdBT7OxS0mftHc/p0qnxrFoB1qVjdkOPYnIIBrL4akuOCDoD79ahvb8rVH9+dWnZ6AatFaM/cgrthbQ2yeMkekf0FZ4Ik8a0nbBzwsjqo+kAfnVADTs9zwMf5SsHu9EQN1QketEITAgcNKhfTJRz1P5T8zRAECgdcV5myNxNOtH48J9K4qh3OdPF07OTxeFZYUywJqJdJp3MmeI3rjquNdKdny8oOLpgj+4NTJ3qF4yPWiW2yU6b1krFaALqM3UULaNEEk8TUgtyVE7wdqLcB1015Vn0B6QggGlQ7RXGtcpOQvIGbdEU168EUAlzhTg1xqdDc2E2MAyogdOJozAsE+uXgZTISfEtQiUoEZj57AdVCqd57gYr2L6OOzv1a1C1iHX4Wqd0p+wn2Mkc1dKpjhyYsp0qNbbMJQlKEAJSkBKUjYACAAPKnrpzY1ip27FRUrUAJgTqfF9oRGw015zyruIAakxRFtY95voPmegqdVmlP2sx5f0FFWzZMZgQOX68qKQtkVvhxbTlkrbA8Kj4nExwVGqx13prtukiVeIHYjUHyq40SKY3YzKgcqjxgEHzB0NLYeVu2UTeFJQoL1EeKJ4DXWsB9IGMfWLxDYIKGEZdDIK1wpR9AED/AHVte3OLfU7ZSnIUV/s0ZdFEmfQf0ryPCG9JJk7knck6k/jXL4iaUeKOrw8PNZeNshQg1n+02Dqzd5HhypTP3ZAn0j2rT2yKL7oKGU6g6a1wKTR3zgpGMwJw24Sh0Sy8gqTyBI2I4bgHzB51l2sWWlru90nQ67jrXoGLYQoWq2kpLkZO5j4kgK1E9E6Ty9yzs72ASIXcgKPBvdI+9+8em3nXTkyRSW9EfZt9afX4lH2YwW4uQIHdtzq4Rw/9scfPbzr07CMHbtkBKB1J4k8STxNTBSUDhGwFV2IYsAK5JT5FIw4qh+MYmEisBjeKEzReN4xuSayKr7OrXTpRhD1NOajotsPbC+ME+81e4dbKQuCqR5CgcLbSpO2v4daurfwAlWyUknyGtVGgrAsYezPZeDYA9Tqfy9qr3R4T6VI0SqVHdRKj661FcupEpKhJ61j6XHFY8STGF0FYA4DX5RVvhWBvXH+Wnw7FatED14nymhuyeCfWLnx/5aUgrH7xmEp9YPtXrbAASEpAAGgAEAAcqKR52fxzx3GK2ZO27CNoALqi4rkPAke2p96kewBgfCy3/tB+ZrQ6wcwjXTj61X3LoE0TyZ5smR+Z2YHtFhXdgrYASoalI+FQ4iBsfKqO2v8AvEAxBNbbFU7msHdnuyoAADhTwZzzb9SdtUpPQ04KXtzqDD/gJ5mjmhVkyVk+HJSk+Pbj1qLEHBnJGxoe6WCIqFAJo8tUA6XDSoptgAa1ylBRl7xJClAiFpJBjoYqNNwrarLtDYlL07pVr68RQaUVNqmL0X/YLs6Lm6Spwju24WoExnP2UCd9dT0HWvbEamsLhGGuWFslF7aq7pX7QvNZXC3nGzyAApJSIGYHhAmthaOAMpcZWl9lRiUEkp576gjikzx2iurGqRpRbplqz4U5olSjlQOajx8hvVkzbhCMoHmTrJOpPvQ2F5VgOz4QIb02TxUeqqIXdA6AEefGuhEZa8pIhrTSnpfI2qVgQKiUmD0o3ehCVJB39qJS9pMQBQaEZjVD9IWOG3tF5DC1eBJ2jNoVegJV/LU5pBR5h9JPaP63elKTLbEtjkVz+0V8gn+U86r8OVEVnH2FNqGXYZQRw8Wg+dHt3xQYWMp+R9a87InJ2d+Kajo11vc0cy+KyzV8DxopvEa53FnYpo1bVyKe7exWbaxQc6lcxEUnEa0HLulOLShPxKUEjWNSYE07FuxV2hCl/sjlBJGczAE6SmPnWebxru3m1gZihYXlmJymdTwHWth2p7YqDC/2e6Nu8GmcQmRkniK6cWOLT5HLlyTUkonjV5eF09Px61PZoTxFBJTFHJlv40qA55SB86JSEFJ+Y1GEERA2/vpUuKXQgtpMmYURtA1ieOtUltcAjwr9jFSG6QgaqHvSUevh8PCHmlJUErWUp0BJOgrP3bS1uBtCS46o/ClJUZicqUjUmNfSj19okAHKfFBjTjwr0H6DMEbyvXjhT3qiWW5UJCRlU4oCdyogT/CedUhG2c32l4uMoqGN3+hVfRgghp4rBCg73ZBBBGRKfCQdRBUdK9GaOlAY+0lm5JgAPSqRpLiAlJnmSgJ/+M12yupG9aSpnmxbkrYRcHeKq7lMz03q1eIiqZTqJUEiCfiOusbb1NsdbKTE1aRWAxbVw1u8Uc1IrC3pBfVrtTw7EmEMAJSKRuSrRIpjbRWelWLTYA0FXIUDNWPFVEZAmnqVQNw+ToKIBPXmtcqIWnOlS7Ad7SPy4lHIZj5nQfn70Z9HeEMXV4EXJPdhKlBIkZlCEgFQ1AGadOIFVeMOpFwrMJBbgeLLCiFBKp45TBjjEVXMPZTm3gn1o35rYjez3hOFXtj4rVf1y3/9O6r9qlOujTvEdDwFV6LBm5zvYao29zs/bLBQFcw62PgMz4xpqeJrDdlu21zaKBbWXWjqWnCSk/dO6D5ab6GvTMlpiiUPNqVb3QEpWnwPJjgeDidxHKrJKXX7/AaGSu/n9UDYb2lhwNPJNrcaShUIC9v8tX+W4NehrWW10Sf2g24gRH3k7p89R1rKX9+42jucWtg+wNrppGYDfxOIHiaVHFOmuldtcMft0B7D3he2vBpSwXEAbhh7pp4FctiaZZGtP/fy+g0salv/AJ+T+pvUGIpPmdeNZzBO1DbySWiolJhxlQhxon+DdOs6ajeDpWgZcS4JB29Ck8iDsadNPZzTg4umPb0EnSvLO3GPpeeyjVLZgeeo/X3Na/trjZYYIQfGvwp6TMn5H2HOvJnrZUaq+VTyS9AxXqRMWqXnFo2K05QeShJSferpvBE3dulUQtGh5wd6J7IYPkCnVDUmEiNQAJPvNanCcLyHQaHQihCGthbPNF9knEKISSPw9qqry4UzorcGCK9get095G+6fbUfjXjva9U3rwGyVkesCallxqJSE36ElrigV08/lSvcRUEqIOwJqrt1ZTMSDoRzH61OuxLgOV9sJI1CzlUnhBH6VBRTKvLJIuOzFjnebU8CltSS6skEhSEaoQngSVQSOIFb3GcLQ644hK85WkSozlbSQdyNFKiPCPlvWds+2jds2lhxKklCEAHISlSSkZVoInQjWmNYsq/eAZcUUpErAStAE6DMo6AH3MdK6LUY+VkoO5eYOU1bW4ItmS8tv/McDZWRzzKjQkg6adKtEt57X9voVSYMHLOw86rHsRbtD3bYzKUqciTKZ2+0ZIHM11u5UFBTq0qUsZkoSqQgZiMp/jOWSOANcbO9MyD/AGTKp7qFET4ZymBynQ/Kq1zspdESGDHRSCdOBg6bj3rZ3zykOlRASTrA2q1snFpElJhYChOxgbj0I9qKbBkqeno8qfwZ5HxNLH8pPzE0ItqDr4T1EH517DcXPGPapmspAJAmspkX4f3M8+tu0t6plDeVx5KFpcbWUrUtBEgpDnFBSpQg7TpXotleykGCCRJB0iec0Sy+iNIoe7uI+EUJSspjhwCmL9U6xHSSf0FQXozSRPWqlzGCkxE7UIcemRS2UIcTeg/3rFYq9XK1edaHEbydeMH8Ky4WCZ5/nVIknuxzTy0/Coj8PbarKyxgE5V6HgeB/SqoKrihVjjto0Vw7pvA50H/AIk0njPkKpnXSQASSANKhJrWHkXhxpHX2pVQilQsHJltjCwHiT+6n8TVW45EjrW27LgG/a0Eqbukny+rPEfMVhktiKLDVsOwjEg2sZtUHfp1H6Vsz2ot0QkKVCQPhESeGsg/P3qk7D9jDfP+KQy3BcO08kA8zx5DzFe0WnZ5ltIShtCQNkpQPxIJPnVcfKvgK6T2U3Zr6RDlh1K3Ec8viA6kEhQ86th2bSsm5wt4MOnVTcHuXDvDrR1QeEgcTU68HEaICfafZNAnC3Gl52oQofaHHoddR0NVaTWzKfHcRi0N3j3dvpNjiSAQlQ+F4CDKCfC8jScpkjUc6PwrGVlamHiGLxqTH+m8j99vNuggbScpB9OYlet3bCmrkJacSJbdAVKHPsrbjUKBgxNZ/FsVVcNoS+20480o5XgkyQn4VDN8JO5TqJg+SpSTLc4OP71+Hw+HoCdrsYLzvBOXSB4gD5+QFVfZ7CXLq5SiTlALitAJSkjT1JA9akdbP9x+Yq17EruE3Cvq6GnFFs5g4pSBkCkzlUkGFTl3FZ92yCV6NBYsITmBOsqJnSSQAcvP0nejrxu4bZzhCYAkzMwBvofkAaY63ijihlt7NgTqVrW6fMZAAfUVBjicTZaLi37VxI1Uju1okSAQlUxOuk8adZLfTKeyr7y+ZQXHaAaCC25uQRMaHxTsRpwryoS4tStypSlTzzKJ/Orvt1ieVZCSM6xGUbJbM6ecz71R4W+JFc2WTbo0Kss0YWSNqAvsKVlOnOK2mGBJAq2/wtKq56OikzOduQ0LC1SSO/SlEDMCpKMqRCo2GhIBneq3Ar18MJbbR3bayYXEF1X2lFXHTby4RTU9knfrGbuw63nWVQpOnxZQoZgrQ5dNNorSAHuILas5KiE5dEA6ZUwPCNCefipMrnFVFWTg1d2YZV0tpxJzaqzSrfQkc9jA2q8Vj1u0PBqrio+JaiYn7o8oqm7S2ikBsqEfEJjjpJPnPGKXY3s0b65DObIgArcVEkIBAhPDMSQBPU6xFVUbSsCyOL0GKxUL+3JO2tadXblLlsGnGCXUpyoWCnInTKFSfEBGuWDPMg1d412XwWyaSm4SE5z4TmeW6SAJIykkAacAPevNu01gm0dSbd8vMOp7xtZiY2KVjgoacBvwg07hxF527Zcm8WYOYiKmF4ozK/xFZK37RKHxAHy0qyY7Qtq0Jynrp89qlxLrKmXLKVpA1zbneni/Xv8AnQKLiRIUCPf8K6uf3vnQ4j8gtV8SfF/WnJUCSTty41VuAjjQzuJhG5HlMn2o8QcveTYw4NYEaf03qhLM9KIu77vNpA/H9KGzxsfzpkqCq9RhkHWng0lOZhHGokLpkzlyRSeh/ckpWrSEkT4kg+KYypJzK2OwMcYoY1KeJqI1iZI21pvXalbttNaVNR0LHro2OA25axdDCvibNyg+tu8B7gg+tYRtJMACSYAA1JJ0AAr3DtdgPd45ZXCR4Xyptf3w2tKfUpV/xrzDsLbZrhK+7W4URCUIKzmVIBMaJgBWqoEkHhTSW6Ofl6nsPYns+m0tEN6Zj4nDpqs/F5x8I6JFaplGmggf3vWctX7yARbNNJjd9/VPk20lQ/5VE9hV28ZXdoUnghFsru+kqW6Ar2q90qSJmlTdIJhPjP8ADrHmdhXXGv3oT0mTVXb4bfJgG5t0IjZNqoK9B3utR/4Jfg+C6ZP37VWb1IfP5VrfuMEXdgFbCs1iDCGz41JT5nX23rRXa1tDK9cNkkbIZcB+Tpjz0qhVYW2YqCTm4q7slR9VPE0ylD7z/fzDwk9pGfexFpUhsKXG+UQPc0f2KTcvOPC1cTbqSlGZa2+8UQoqgICoG6TP8tTXpaA1XcJTrORhCt/5lH5VQs4xh7IcQi/u0KWAlWZiDAJI+BKSN6pKWBxdXf5Dx5Qd/oeoW3Zm8jx4m8VHfKywkegKSR71jvpLwZ5u2UPrzziDBUl0IIlJC0QUpBT4kjbmKwa0Wk+HGHBvobV/jzyr19qs++S+x9XRiS3SVA/+FujpyOhISY5xXInHd/5H9pN6/RfQx2I2KlqK0gqka666cpoO2eCa9DR2PKRIfbPQpdT/ANhisni/ZV5ClrKQUklUoVnAHGdAR5kVz37xfMvQMwvGcvGtdhuMJUK8+tmjkyIjXUmRv+nCiJWwgqzFRGug0A86FlFl95vWXAJkJWo6q8OoJ65DM/epv1NCh4W0gcggCY4eA6e1dsXwtvMpZAOwJgAQIjpUyGSJy7xITqnODpoRv6VYT0IbKxSpKgUykxII46zv7a8qznaKwRZAO2ylNOLUEeA6EfERG32a0CMQLRIWUyQDAkxuIM1iO2GM989APhQI/mOquh+yPQ0rWxr8gxq9cvFpQ8O+yyQqciwDwzAbE8Io3tVghKW029upCEBWbxBRJMbaydj71N2SWkNCEhKiVSooSpbhKYbKHDGRKVJJIAMRuSdNKHYTO8cTQbDCHJHkihlJGoPEHQiiXMIdSkKKCEkTJ5deVehPJQsypIjmRqeMDpVQ12hzP5BITtoAdfPXKKXkP7L3syYWhCCAklZ+0dkjjlHE9acvESUxqCPtBRE+Yq67VWKC4ShUqT8Ymcuk1UNWY9afmKsLbpA6bhR3UojzNccAka1YfVK6LQUh0fw8ugP+b5V0W87H5Gjg1FO7usVWD3lebUjahltmdqtHbc8D6HahwNddD1/I8aJz5cVdBWA4SHm7olRSplgvACPFlUkEGeGvDpVYwJVFabsO3mduW/8AzLN9H/0V/wBtVChomBHhBPrTeiOaCuVCzUq4LZw7NrI5hKo/ClTHTyPpjHbJLoaUd2nUOpPVJ/AiR61VYJ2fbt0BDICEDkNztIHFX8SiTSpV1JHnouTbIb1IzL4FRzGfM6D0ipVHLBPiWduSfLrSpUwTrY15qO5qv7SY73CQ238ahM/ujaep5UqVSzScY2h8STkkzGB0kySSTqSdyetGNNe9KlXAei+iR5OlUWO4O0+nK4kHkftDyIpUqcVrRgbbsoRcd2TI3zcSny516hgeFttoCUCB8z1J40qVK3sWKSWixctRyqpvLQRO35UqVYojH43ZAAuIACmwVxwIA8WnlJ6+e9Vb4h3hgpiQPeJ+YpUqzSqziypKWjZ9i3Grkm2uWwvwFSHNQsAEApJB11VIPnWaxsXFtdvtsvEJQohPhROVxKV6+GJhQE9KVKmUnxBjipPZTLtX1klTsk8TUDPZxajq4B1iSaVKhbOhY4tl/bYalpCRnUSmYMAbz+tWIUSkAkmOFcpUjdlkktIjQ+JHL5+VTugJ0SJGmkAEk0qVZDR6AH8LAUXFwTExqTptmOk7Dh60BjeHFKQrQGS4roIygdTtSpU6EqgJA0p2WlSoHrx2rOEVylSoiSGmoH2JpUqJzZEmg/sOSnEGv4kvIPXMy4Pxis87cEQASCkBPqN6VKqfdPGlqToabxf76v8Acr9aVKlSgP/Z"/>
          <p:cNvSpPr>
            <a:spLocks noChangeAspect="1" noChangeArrowheads="1"/>
          </p:cNvSpPr>
          <p:nvPr/>
        </p:nvSpPr>
        <p:spPr bwMode="auto">
          <a:xfrm>
            <a:off x="0" y="-839788"/>
            <a:ext cx="2628900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CEAAkGBhQSERUUExQWFRUWFxUVGBcYFRYXFxUYFRcVFRQXFRcXHCYeGBojGRQUHy8gIycpLCwsFR4xNTAqNSYsLCkBCQoKDgwOGg8PGiwkHyQsLCksLCwsKSwsKSksLCkpLCkpKSwpLCwsLCwpKSwsKSksLCkpKSwsLCksLCkpKSwsLP/AABEIALcBFAMBIgACEQEDEQH/xAAcAAABBQEBAQAAAAAAAAAAAAAEAAIDBQYBBwj/xABDEAABAwIEAwYCBwYFAgcAAAABAgMRAAQFEiExQVFhBhMicYGRMqEHFEJyscHRI1JiguHwFTNDkqIWwjRTVGOTsvH/xAAaAQADAQEBAQAAAAAAAAAAAAABAgMABAUG/8QAMBEAAgICAgADBQYHAAAAAAAAAAECEQMhEjEEIkETUWGR0QVCcYHB8BQjMlKx4fH/2gAMAwEAAhEDEQA/AMTg19kaSJ4UZcYrpvWPTeQAKS74kUUzUG4liMneqh12aa4o01KKBia2RJq/YsQEydBVTapy6nhUd5ipXpsmgwpokvCknQVAlA/dmoA5xJqZL+h2JobCFNFB6V19wJoIqVzApyfEIJjkaxhjeIqQrMN60uHfSA4ICjpWS7g5iKIQwkDXU06m49C1Ztb7tEHEzmiqZ3tIgDUFR6be9ULrxOnCoooyk5dmWui4/wCogf8ATj1n8qJtMYQrfTzrOFNcQmp8RnJvs1jtyDUCnxVI3dlOh2qZTpNNbJuEWWKr2KCeu6hy1Gtus7Ckl0SpuaNt7mqpKNaNt2qKdCygpdlsh6arsSsVb0bbIg0sSvdIoTnbo2LAo2zMuIpoNFON5qYLWhZShrSqIDWbSmpaAqYCgwpET2EqAnhQakEb1eWVwUmCdOtTPW7StyKHIPEzgTRCbRQgkaVcBDaBG9RPXEiOFbkbiDvGhFDWp3FVCaJmRkUqdSphSdTZpyGjXGrjXWiW7kTQRhC30pIt6JmmFUU4oNcIJISNuNTf4aCIimtXKZmdKtmCIkVNl8cU0Z52xI0ocSOHvWpvESNtarXbUEaCtZpY66K3vzxArgX5Vy5TGgrjLE1iQSpQI00P41Co09w6wNhTY1rILGAVynGmimFERRFnhjjh8CZpjLeYxXpPZuzShoZSlU8QQaDZXHj5M84vbNTaoUkjlUTTkHpW47VspWDpWBWINBOzZIcHQeFiktQodrUVLkqhzt0NmiGnoqBSKZloGsshdaaUO4sq3p9kABrXHV66UjLR6IlLApqQTU7NiVamjAyBU3NIdRK8ME13JGlGuKAoU1lKw8Rk1yadFdaZKjpRFIVKrpVUi7ZQ4VCGzTAs4szUJNEIt1cqjfYIogZ1pEilXbZXhpVgEV4jKtQ61CHDV/iWCqcXKYEiq29wdbScyojastoPqOtbmBrTL9cgRzoKalaVrB40weKZFMHSjU4mQgDWfy4VKcPzKAB0PPgKjxdsd54dgAn2oG4uOwljGQR4iJ8j70lXoIMGqos1xDRO1ajc2Srb8W9EQECokHL1P4VC68SaHYpMyZk0j/SuMnQ+lOT8X99axjjwgAU23YU4YSKdc7+n4k1qOw1kCpZPDKPlP4qrXSGhHlKjMXbJQch+zofMgH86ZY4ktledtRSemx6EbEVpu2GC926pcHKuFBXBJgAhXLaZ61mGrFS1BKBnUowEp1JPkKKdoEouMqNM7ivfsqcMA7EdenSNfWsk4qTRN4w4wtTSvCRAUAeJANB1kqNOTl2H2SJTPWPkKKy1Z9j3EBCgsAySRPlFE4phSQjOkidyBy8udOmc04vsoFCkhnnUyG6ThpZP0HxxvYwnhRdrZ8TXLNkbmiHrjgK55S9EdcYnHHY2oZTtNWumGgkMJRpprpNMKqYURNT2FwEkzQhVTimnWhJbD3LsGq9zEMvCuCzJ41A6zwNWpki0w/EgvQjUVHjG4NBWreVYjjVjiTR00rN6CitQKVSJapVMY6/2hcJ8Jy/OhbjEnFiFKkcqGIpRTUIOBp6dCD1qI1My7QHiy4U7yiDTAyhO8n1kfKoLe5jejgUq1/CgWVMjeYBTsPOgVqyjSrG5eAT/AHNWvZPsQ7iBzA92yDBcI1PMNp+0eE7DrEVo3J0hJtIyzDKlqgCZMUTjGD9woIKkqXAKgkzkJ2SdN/Ka9swz6M7RmCEd6ofacUVf8dEj2qXFOw1s4QpbSEfxIAQvN9k507joZ2FX9k6IckeCosnEpzlCw2rw5ykhPL4tt64ofoa9hVgimEG2el21cnIo+IJJM5F8UkE6KH47+bdqezTlq4dFKaOqVQdBJEK8ufUUkoUMineVr6AfKtd2HfCCvNxQlQ9oMe1Y5RkA9fyFafs8gZm3DqkHIrpm+E+WaB61GXRbF/VZrFYWt6SpwITymVH8hUFm6xYKOZAKiD48xJ12ATl096Mxm2R3ebK3OkZVAKjht+tYTE74kEkykQRO88BPGlj8Dsk6Vsre0lx3lw4uPjII8oA/KqtKZNEwXFZjRDVoAsT/AH61ZHnSduw7DE5Yg8uFXjdzmDiQNQAYjeZGk/dqutLMEkjQ9ePDymrVm7IZWkiFIy6xuNJJ5aGYoWN7N1bM849ypWaMx1o/tPgxZyuJEtrEmNkKPDyPCqhhyBSvYUuOg+4WkUEq5qJa5qM0qgFzZP8AWBTg6KFIptHibkFqVURVUPeGntqrUDlZMhNONSWzBWYTVozh6Ejxamsk2YpcythThh6zuKt1OgfCkCuKcmCaum+hOIxmwDY5n8KAvbg56uiKqcTYgz6UskNVA6HZpVGEV2kowFkrmWpE1Ipo0xMDUmmgUQWTypqkRwrGHsCdKtGG5IQgSokDqSdKAt2iNSI869B+jfAg46q4WAUoMI+8RJUfIGPelUeTodOlZY2f0ZIVbHP/AJqhIOsJO4kTqOEcq2HZtxIbSypHcONgJySMpA2LZ0zJP/7R6XKkS6OIFdygo9Em77JnrFKtwCeev5VXYhgYWkjUGCEkFQIMaHQ0elwDYAelccdESSAOc6DzqggHYYi08wc4KJOUpcSUnNMEJzfEM2xEgzVDj9jlTCQFgawdSBvoOVVfazCHVusIDpUlbjq2VBMuIdShTiULKfjZ8J4ZhG53EljjhfaDq0Ft1pWR1GoyqSRm34EKB9ajKnoZaPNsfwwIWSEZEqO3AEcuQOo9aDscT7qQTodD+tegdvsNlvMhIhWs8iNRPSvL3BNcso06LRl6o0Fz2lBREyY1Gpk/lVFcPKcMn2GwpiUVZWdpmpOh3KU+xlmyYotCcxGnr02/KrexwUrEERrvtRI7PlCpiaHNBWJgztjqkDxZoG+mvGtdh+BIcSsqSJPgO8Hwj9aBs8N8JKhJ3G4GnCr3sq/mS4FQFhRkAyBr4RP3Y96RyOlRqIJiFsC2pojwKSUkenCvMsVse4c7sEqEBQJ3gyIPtXr2KoCUGsH2htu+bIB8SDKQI8R2IM9OtaMt7EnC1aMhNcirb/p4ojvcySdQPDt561McMb4p0G2pk/PWqWimLwGbJHkqKImlWkt7VCdkiee8eppIYSvxZRGwMCT18q3I6V9lZP7lZmiKktbYrUEire8wpJGgynpt6ip+z1llBWoa7Uy2cOfw08EqkFsWgbTApoRrRaqgVVUqIor1ognpTiiU09fx+dPbTuKxhMrkVDeISU6moHF5Tl4nakjKSQdTxrAAQzyIpUZ9XA0pUnE1FYxazRjbHPanNCldI03j0qY6jSIHSngRQip5/OuJZKlQDNNfRBI5UUhG7C8MsFPOobRqtaglPSeJ6AST5V73heFIYaS22NEpCepjieZrC/RP2YKUm7cGqgUtA8Ez41+pEDoDzr0jjXXhhStkZO9A62yKe0id64tUmpGtDVhCUW/X3pj9nmSUrAWlQgpIBBB4EHcVKW83nwpgvCnRenI1gGK7T4A3aBm5t5ty0+0VFMlCULPduK7snJIC942mtF2swNwpC28pP+omIS6laUpVB+yoZcwkncidRBWMYP8AWbdxvMCHEKRw0zCAfQ6+lS9tboWtglKT4lZW0ydTCYnrAE0jSjbYUm2kjC2VyLuwOuYpBTPMoJAPqB868hSrSvTcHeTbgNBISFHRWviH7p4T141hMWsA084gbBUj7qgFp+ShXJJ8kmX4uLpglsNasmMS7tUpSekj51C9hC+5S8n4VCVfwnn5VpsKtUrt0q0kDUwI9ZqclRbHFvouez6SWwSZ4zIq0uHEHTjWKYu1tg90tK0zpH61Ydnip5xQOqhGuugNQkjqi10aJKZICRJ4VdYbZJYBUYzq8SvwEdBT7OxS0mftHc/p0qnxrFoB1qVjdkOPYnIIBrL4akuOCDoD79ahvb8rVH9+dWnZ6AatFaM/cgrthbQ2yeMkekf0FZ4Ik8a0nbBzwsjqo+kAfnVADTs9zwMf5SsHu9EQN1QketEITAgcNKhfTJRz1P5T8zRAECgdcV5myNxNOtH48J9K4qh3OdPF07OTxeFZYUywJqJdJp3MmeI3rjquNdKdny8oOLpgj+4NTJ3qF4yPWiW2yU6b1krFaALqM3UULaNEEk8TUgtyVE7wdqLcB1015Vn0B6QggGlQ7RXGtcpOQvIGbdEU168EUAlzhTg1xqdDc2E2MAyogdOJozAsE+uXgZTISfEtQiUoEZj57AdVCqd57gYr2L6OOzv1a1C1iHX4Wqd0p+wn2Mkc1dKpjhyYsp0qNbbMJQlKEAJSkBKUjYACAAPKnrpzY1ip27FRUrUAJgTqfF9oRGw015zyruIAakxRFtY95voPmegqdVmlP2sx5f0FFWzZMZgQOX68qKQtkVvhxbTlkrbA8Kj4nExwVGqx13prtukiVeIHYjUHyq40SKY3YzKgcqjxgEHzB0NLYeVu2UTeFJQoL1EeKJ4DXWsB9IGMfWLxDYIKGEZdDIK1wpR9AED/AHVte3OLfU7ZSnIUV/s0ZdFEmfQf0ryPCG9JJk7knck6k/jXL4iaUeKOrw8PNZeNshQg1n+02Dqzd5HhypTP3ZAn0j2rT2yKL7oKGU6g6a1wKTR3zgpGMwJw24Sh0Sy8gqTyBI2I4bgHzB51l2sWWlru90nQ67jrXoGLYQoWq2kpLkZO5j4kgK1E9E6Ty9yzs72ASIXcgKPBvdI+9+8em3nXTkyRSW9EfZt9afX4lH2YwW4uQIHdtzq4Rw/9scfPbzr07CMHbtkBKB1J4k8STxNTBSUDhGwFV2IYsAK5JT5FIw4qh+MYmEisBjeKEzReN4xuSayKr7OrXTpRhD1NOajotsPbC+ME+81e4dbKQuCqR5CgcLbSpO2v4daurfwAlWyUknyGtVGgrAsYezPZeDYA9Tqfy9qr3R4T6VI0SqVHdRKj661FcupEpKhJ61j6XHFY8STGF0FYA4DX5RVvhWBvXH+Wnw7FatED14nymhuyeCfWLnx/5aUgrH7xmEp9YPtXrbAASEpAAGgAEAAcqKR52fxzx3GK2ZO27CNoALqi4rkPAke2p96kewBgfCy3/tB+ZrQ6wcwjXTj61X3LoE0TyZ5smR+Z2YHtFhXdgrYASoalI+FQ4iBsfKqO2v8AvEAxBNbbFU7msHdnuyoAADhTwZzzb9SdtUpPQ04KXtzqDD/gJ5mjmhVkyVk+HJSk+Pbj1qLEHBnJGxoe6WCIqFAJo8tUA6XDSoptgAa1ylBRl7xJClAiFpJBjoYqNNwrarLtDYlL07pVr68RQaUVNqmL0X/YLs6Lm6Spwju24WoExnP2UCd9dT0HWvbEamsLhGGuWFslF7aq7pX7QvNZXC3nGzyAApJSIGYHhAmthaOAMpcZWl9lRiUEkp576gjikzx2iurGqRpRbplqz4U5olSjlQOajx8hvVkzbhCMoHmTrJOpPvQ2F5VgOz4QIb02TxUeqqIXdA6AEefGuhEZa8pIhrTSnpfI2qVgQKiUmD0o3ehCVJB39qJS9pMQBQaEZjVD9IWOG3tF5DC1eBJ2jNoVegJV/LU5pBR5h9JPaP63elKTLbEtjkVz+0V8gn+U86r8OVEVnH2FNqGXYZQRw8Wg+dHt3xQYWMp+R9a87InJ2d+Kajo11vc0cy+KyzV8DxopvEa53FnYpo1bVyKe7exWbaxQc6lcxEUnEa0HLulOLShPxKUEjWNSYE07FuxV2hCl/sjlBJGczAE6SmPnWebxru3m1gZihYXlmJymdTwHWth2p7YqDC/2e6Nu8GmcQmRkniK6cWOLT5HLlyTUkonjV5eF09Px61PZoTxFBJTFHJlv40qA55SB86JSEFJ+Y1GEERA2/vpUuKXQgtpMmYURtA1ieOtUltcAjwr9jFSG6QgaqHvSUevh8PCHmlJUErWUp0BJOgrP3bS1uBtCS46o/ClJUZicqUjUmNfSj19okAHKfFBjTjwr0H6DMEbyvXjhT3qiWW5UJCRlU4oCdyogT/CedUhG2c32l4uMoqGN3+hVfRgghp4rBCg73ZBBBGRKfCQdRBUdK9GaOlAY+0lm5JgAPSqRpLiAlJnmSgJ/+M12yupG9aSpnmxbkrYRcHeKq7lMz03q1eIiqZTqJUEiCfiOusbb1NsdbKTE1aRWAxbVw1u8Uc1IrC3pBfVrtTw7EmEMAJSKRuSrRIpjbRWelWLTYA0FXIUDNWPFVEZAmnqVQNw+ToKIBPXmtcqIWnOlS7Ad7SPy4lHIZj5nQfn70Z9HeEMXV4EXJPdhKlBIkZlCEgFQ1AGadOIFVeMOpFwrMJBbgeLLCiFBKp45TBjjEVXMPZTm3gn1o35rYjez3hOFXtj4rVf1y3/9O6r9qlOujTvEdDwFV6LBm5zvYao29zs/bLBQFcw62PgMz4xpqeJrDdlu21zaKBbWXWjqWnCSk/dO6D5ab6GvTMlpiiUPNqVb3QEpWnwPJjgeDidxHKrJKXX7/AaGSu/n9UDYb2lhwNPJNrcaShUIC9v8tX+W4NehrWW10Sf2g24gRH3k7p89R1rKX9+42jucWtg+wNrppGYDfxOIHiaVHFOmuldtcMft0B7D3he2vBpSwXEAbhh7pp4FctiaZZGtP/fy+g0salv/AJ+T+pvUGIpPmdeNZzBO1DbySWiolJhxlQhxon+DdOs6ajeDpWgZcS4JB29Ck8iDsadNPZzTg4umPb0EnSvLO3GPpeeyjVLZgeeo/X3Na/trjZYYIQfGvwp6TMn5H2HOvJnrZUaq+VTyS9AxXqRMWqXnFo2K05QeShJSferpvBE3dulUQtGh5wd6J7IYPkCnVDUmEiNQAJPvNanCcLyHQaHQihCGthbPNF9knEKISSPw9qqry4UzorcGCK9get095G+6fbUfjXjva9U3rwGyVkesCallxqJSE36ElrigV08/lSvcRUEqIOwJqrt1ZTMSDoRzH61OuxLgOV9sJI1CzlUnhBH6VBRTKvLJIuOzFjnebU8CltSS6skEhSEaoQngSVQSOIFb3GcLQ644hK85WkSozlbSQdyNFKiPCPlvWds+2jds2lhxKklCEAHISlSSkZVoInQjWmNYsq/eAZcUUpErAStAE6DMo6AH3MdK6LUY+VkoO5eYOU1bW4ItmS8tv/McDZWRzzKjQkg6adKtEt57X9voVSYMHLOw86rHsRbtD3bYzKUqciTKZ2+0ZIHM11u5UFBTq0qUsZkoSqQgZiMp/jOWSOANcbO9MyD/AGTKp7qFET4ZymBynQ/Kq1zspdESGDHRSCdOBg6bj3rZ3zykOlRASTrA2q1snFpElJhYChOxgbj0I9qKbBkqeno8qfwZ5HxNLH8pPzE0ItqDr4T1EH517DcXPGPapmspAJAmspkX4f3M8+tu0t6plDeVx5KFpcbWUrUtBEgpDnFBSpQg7TpXotleykGCCRJB0iec0Sy+iNIoe7uI+EUJSspjhwCmL9U6xHSSf0FQXozSRPWqlzGCkxE7UIcemRS2UIcTeg/3rFYq9XK1edaHEbydeMH8Ky4WCZ5/nVIknuxzTy0/Coj8PbarKyxgE5V6HgeB/SqoKrihVjjto0Vw7pvA50H/AIk0njPkKpnXSQASSANKhJrWHkXhxpHX2pVQilQsHJltjCwHiT+6n8TVW45EjrW27LgG/a0Eqbukny+rPEfMVhktiKLDVsOwjEg2sZtUHfp1H6Vsz2ot0QkKVCQPhESeGsg/P3qk7D9jDfP+KQy3BcO08kA8zx5DzFe0WnZ5ltIShtCQNkpQPxIJPnVcfKvgK6T2U3Zr6RDlh1K3Ec8viA6kEhQ86th2bSsm5wt4MOnVTcHuXDvDrR1QeEgcTU68HEaICfafZNAnC3Gl52oQofaHHoddR0NVaTWzKfHcRi0N3j3dvpNjiSAQlQ+F4CDKCfC8jScpkjUc6PwrGVlamHiGLxqTH+m8j99vNuggbScpB9OYlet3bCmrkJacSJbdAVKHPsrbjUKBgxNZ/FsVVcNoS+20480o5XgkyQn4VDN8JO5TqJg+SpSTLc4OP71+Hw+HoCdrsYLzvBOXSB4gD5+QFVfZ7CXLq5SiTlALitAJSkjT1JA9akdbP9x+Yq17EruE3Cvq6GnFFs5g4pSBkCkzlUkGFTl3FZ92yCV6NBYsITmBOsqJnSSQAcvP0nejrxu4bZzhCYAkzMwBvofkAaY63ijihlt7NgTqVrW6fMZAAfUVBjicTZaLi37VxI1Uju1okSAQlUxOuk8adZLfTKeyr7y+ZQXHaAaCC25uQRMaHxTsRpwryoS4tStypSlTzzKJ/Orvt1ieVZCSM6xGUbJbM6ecz71R4W+JFc2WTbo0Kss0YWSNqAvsKVlOnOK2mGBJAq2/wtKq56OikzOduQ0LC1SSO/SlEDMCpKMqRCo2GhIBneq3Ar18MJbbR3bayYXEF1X2lFXHTby4RTU9knfrGbuw63nWVQpOnxZQoZgrQ5dNNorSAHuILas5KiE5dEA6ZUwPCNCefipMrnFVFWTg1d2YZV0tpxJzaqzSrfQkc9jA2q8Vj1u0PBqrio+JaiYn7o8oqm7S2ikBsqEfEJjjpJPnPGKXY3s0b65DObIgArcVEkIBAhPDMSQBPU6xFVUbSsCyOL0GKxUL+3JO2tadXblLlsGnGCXUpyoWCnInTKFSfEBGuWDPMg1d412XwWyaSm4SE5z4TmeW6SAJIykkAacAPevNu01gm0dSbd8vMOp7xtZiY2KVjgoacBvwg07hxF527Zcm8WYOYiKmF4ozK/xFZK37RKHxAHy0qyY7Qtq0Jynrp89qlxLrKmXLKVpA1zbneni/Xv8AnQKLiRIUCPf8K6uf3vnQ4j8gtV8SfF/WnJUCSTty41VuAjjQzuJhG5HlMn2o8QcveTYw4NYEaf03qhLM9KIu77vNpA/H9KGzxsfzpkqCq9RhkHWng0lOZhHGokLpkzlyRSeh/ckpWrSEkT4kg+KYypJzK2OwMcYoY1KeJqI1iZI21pvXalbttNaVNR0LHro2OA25axdDCvibNyg+tu8B7gg+tYRtJMACSYAA1JJ0AAr3DtdgPd45ZXCR4Xyptf3w2tKfUpV/xrzDsLbZrhK+7W4URCUIKzmVIBMaJgBWqoEkHhTSW6Ofl6nsPYns+m0tEN6Zj4nDpqs/F5x8I6JFaplGmggf3vWctX7yARbNNJjd9/VPk20lQ/5VE9hV28ZXdoUnghFsru+kqW6Ar2q90qSJmlTdIJhPjP8ADrHmdhXXGv3oT0mTVXb4bfJgG5t0IjZNqoK9B3utR/4Jfg+C6ZP37VWb1IfP5VrfuMEXdgFbCs1iDCGz41JT5nX23rRXa1tDK9cNkkbIZcB+Tpjz0qhVYW2YqCTm4q7slR9VPE0ylD7z/fzDwk9pGfexFpUhsKXG+UQPc0f2KTcvOPC1cTbqSlGZa2+8UQoqgICoG6TP8tTXpaA1XcJTrORhCt/5lH5VQs4xh7IcQi/u0KWAlWZiDAJI+BKSN6pKWBxdXf5Dx5Qd/oeoW3Zm8jx4m8VHfKywkegKSR71jvpLwZ5u2UPrzziDBUl0IIlJC0QUpBT4kjbmKwa0Wk+HGHBvobV/jzyr19qs++S+x9XRiS3SVA/+FujpyOhISY5xXInHd/5H9pN6/RfQx2I2KlqK0gqka666cpoO2eCa9DR2PKRIfbPQpdT/ANhisni/ZV5ClrKQUklUoVnAHGdAR5kVz37xfMvQMwvGcvGtdhuMJUK8+tmjkyIjXUmRv+nCiJWwgqzFRGug0A86FlFl95vWXAJkJWo6q8OoJ65DM/epv1NCh4W0gcggCY4eA6e1dsXwtvMpZAOwJgAQIjpUyGSJy7xITqnODpoRv6VYT0IbKxSpKgUykxII46zv7a8qznaKwRZAO2ylNOLUEeA6EfERG32a0CMQLRIWUyQDAkxuIM1iO2GM989APhQI/mOquh+yPQ0rWxr8gxq9cvFpQ8O+yyQqciwDwzAbE8Io3tVghKW029upCEBWbxBRJMbaydj71N2SWkNCEhKiVSooSpbhKYbKHDGRKVJJIAMRuSdNKHYTO8cTQbDCHJHkihlJGoPEHQiiXMIdSkKKCEkTJ5deVehPJQsypIjmRqeMDpVQ12hzP5BITtoAdfPXKKXkP7L3syYWhCCAklZ+0dkjjlHE9acvESUxqCPtBRE+Yq67VWKC4ShUqT8Ymcuk1UNWY9afmKsLbpA6bhR3UojzNccAka1YfVK6LQUh0fw8ugP+b5V0W87H5Gjg1FO7usVWD3lebUjahltmdqtHbc8D6HahwNddD1/I8aJz5cVdBWA4SHm7olRSplgvACPFlUkEGeGvDpVYwJVFabsO3mduW/8AzLN9H/0V/wBtVChomBHhBPrTeiOaCuVCzUq4LZw7NrI5hKo/ClTHTyPpjHbJLoaUd2nUOpPVJ/AiR61VYJ2fbt0BDICEDkNztIHFX8SiTSpV1JHnouTbIb1IzL4FRzGfM6D0ipVHLBPiWduSfLrSpUwTrY15qO5qv7SY73CQ238ahM/ujaep5UqVSzScY2h8STkkzGB0kySSTqSdyetGNNe9KlXAei+iR5OlUWO4O0+nK4kHkftDyIpUqcVrRgbbsoRcd2TI3zcSny516hgeFttoCUCB8z1J40qVK3sWKSWixctRyqpvLQRO35UqVYojH43ZAAuIACmwVxwIA8WnlJ6+e9Vb4h3hgpiQPeJ+YpUqzSqziypKWjZ9i3Grkm2uWwvwFSHNQsAEApJB11VIPnWaxsXFtdvtsvEJQohPhROVxKV6+GJhQE9KVKmUnxBjipPZTLtX1klTsk8TUDPZxajq4B1iSaVKhbOhY4tl/bYalpCRnUSmYMAbz+tWIUSkAkmOFcpUjdlkktIjQ+JHL5+VTugJ0SJGmkAEk0qVZDR6AH8LAUXFwTExqTptmOk7Dh60BjeHFKQrQGS4roIygdTtSpU6EqgJA0p2WlSoHrx2rOEVylSoiSGmoH2JpUqJzZEmg/sOSnEGv4kvIPXMy4Pxis87cEQASCkBPqN6VKqfdPGlqToabxf76v8Acr9aVKlSgP/Z"/>
          <p:cNvSpPr>
            <a:spLocks noChangeAspect="1" noChangeArrowheads="1"/>
          </p:cNvSpPr>
          <p:nvPr/>
        </p:nvSpPr>
        <p:spPr bwMode="auto">
          <a:xfrm>
            <a:off x="0" y="-839788"/>
            <a:ext cx="2628900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4" name="Picture 6" descr="http://ww2.hdnux.com/photos/14/23/74/3227409/3/628x4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2590800"/>
            <a:ext cx="2338993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up to the photo editors whether or not to run photographs – especially the ones bordering on unethical</a:t>
            </a:r>
          </a:p>
          <a:p>
            <a:r>
              <a:rPr lang="en-US" dirty="0" smtClean="0"/>
              <a:t>Be sure to know where the photos are being placed in the newspaper – the audience might misinterpret one</a:t>
            </a:r>
          </a:p>
          <a:p>
            <a:pPr lvl="1"/>
            <a:r>
              <a:rPr lang="en-US" dirty="0" smtClean="0"/>
              <a:t>Ex: A photo of an innocent child next to a story about a murder</a:t>
            </a:r>
          </a:p>
          <a:p>
            <a:pPr lvl="1"/>
            <a:r>
              <a:rPr lang="en-US" dirty="0" smtClean="0"/>
              <a:t>This may even lead to lawsuits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School and Photography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5486400" cy="4389120"/>
          </a:xfrm>
        </p:spPr>
        <p:txBody>
          <a:bodyPr/>
          <a:lstStyle/>
          <a:p>
            <a:r>
              <a:rPr lang="en-US" dirty="0" smtClean="0"/>
              <a:t>In school publications, photo choice and position are especially important – wide range in audience</a:t>
            </a:r>
          </a:p>
          <a:p>
            <a:r>
              <a:rPr lang="en-US" dirty="0" smtClean="0"/>
              <a:t>May not have to deal with life-and-death or lawsuits but it is important consider other people’s feelings</a:t>
            </a:r>
          </a:p>
          <a:p>
            <a:r>
              <a:rPr lang="en-US" b="1" dirty="0" smtClean="0"/>
              <a:t>DON’T</a:t>
            </a:r>
            <a:r>
              <a:rPr lang="en-US" dirty="0" smtClean="0"/>
              <a:t> use the excuse “because we’ve got it” to use a photo</a:t>
            </a:r>
            <a:endParaRPr lang="en-US" dirty="0"/>
          </a:p>
        </p:txBody>
      </p:sp>
      <p:pic>
        <p:nvPicPr>
          <p:cNvPr id="18434" name="Picture 2" descr="http://hothardware.com/newsimages/Item12041/acu-studen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2895600"/>
            <a:ext cx="3046284" cy="20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Ending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Where does the public’s right to know end in dealing with the survivors of tragedies?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 newspapers have the right to print any photo they take?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 you define the line between ethical and unethical photographs?</a:t>
            </a:r>
            <a:endParaRPr lang="en-US" dirty="0"/>
          </a:p>
        </p:txBody>
      </p:sp>
      <p:pic>
        <p:nvPicPr>
          <p:cNvPr id="20482" name="Picture 2" descr="C:\Documents and Settings\104341\Local Settings\Temporary Internet Files\Content.IE5\3C3KVLWP\MC90011084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800600"/>
            <a:ext cx="1703088" cy="1690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</TotalTime>
  <Words>384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Trends and Issues</vt:lpstr>
      <vt:lpstr>A Visually Oriented World</vt:lpstr>
      <vt:lpstr>Foolish Photos</vt:lpstr>
      <vt:lpstr>Photo Implications</vt:lpstr>
      <vt:lpstr>How Much is too Much?</vt:lpstr>
      <vt:lpstr>Decisions</vt:lpstr>
      <vt:lpstr>School and Photography</vt:lpstr>
      <vt:lpstr>Ending Questions</vt:lpstr>
    </vt:vector>
  </TitlesOfParts>
  <Company>SFCSS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Trends and Issues</dc:title>
  <dc:creator>104341</dc:creator>
  <cp:lastModifiedBy>104341</cp:lastModifiedBy>
  <cp:revision>4</cp:revision>
  <dcterms:created xsi:type="dcterms:W3CDTF">2012-09-10T16:01:06Z</dcterms:created>
  <dcterms:modified xsi:type="dcterms:W3CDTF">2012-09-10T16:32:23Z</dcterms:modified>
</cp:coreProperties>
</file>